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Source Code Pro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82142D0-426E-46AB-9130-B5F1966D00A9}">
  <a:tblStyle styleId="{F82142D0-426E-46AB-9130-B5F1966D00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Oswald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SourceCodePro-bold.fntdata"/><Relationship Id="rId16" Type="http://schemas.openxmlformats.org/officeDocument/2006/relationships/font" Target="fonts/SourceCodePro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SourceCodePro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SourceCodePr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988e0777b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988e0777b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9f4874f5a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9f4874f5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What is an LLM?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Go back a few steps…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AI: broad term, intelligent machines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ML: subfield of AI, pattern recognition, predicting data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LLMs: subfield of ML, taking pattern recognition and a combination of other ideas to start generating text, like natural languages, and other data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How do LLMs work?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Combine lots of datasets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Feed data to a neural network that processes it with calculations (like calculating similarity between words)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Finetune it by training it on specific datasets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f988e0777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f988e0777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Our project aims to address a critical gap in accessible and comprehensible support for individuals facing challenges. Many people experience difficult circumstances and may feel isolated when seeking help. Although there are a lot of good resources available, they are often fragmented and require these distraught people to sift through multiple pages of information from different sources.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-"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What makes it different: societal good, open-source, no data tracking, to help people in vulnerable situations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-"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Fine-tuned, trained, vetted on empathetic datasets that provide medical advice, emergency advice, etc.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f988e0777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f988e0777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ab6069c65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0ab6069c65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0ab6069c65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0ab6069c65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0e7242bc3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0e7242bc3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ab6069c65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0ab6069c65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18f03a7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118f03a7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Universal Response Engine: LLMs for Good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0" y="3157825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Client</a:t>
            </a:r>
            <a:r>
              <a:rPr lang="en" sz="3400"/>
              <a:t>: </a:t>
            </a:r>
            <a:r>
              <a:rPr lang="en" sz="3400"/>
              <a:t>Ahmed Nazar</a:t>
            </a:r>
            <a:endParaRPr sz="3400"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5008500" y="3157825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Advisor</a:t>
            </a:r>
            <a:r>
              <a:rPr lang="en" sz="3400"/>
              <a:t>: </a:t>
            </a:r>
            <a:r>
              <a:rPr lang="en" sz="3400"/>
              <a:t>Mohamed Selim</a:t>
            </a:r>
            <a:endParaRPr sz="3400"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2504250" y="0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lt1"/>
                </a:solidFill>
              </a:rPr>
              <a:t>Team #35</a:t>
            </a:r>
            <a:endParaRPr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>
            <a:off x="34850" y="11625"/>
            <a:ext cx="9144000" cy="5143500"/>
          </a:xfrm>
          <a:prstGeom prst="rect">
            <a:avLst/>
          </a:prstGeom>
          <a:solidFill>
            <a:srgbClr val="8CB9FF"/>
          </a:solidFill>
          <a:ln cap="flat" cmpd="sng" w="9525">
            <a:solidFill>
              <a:srgbClr val="8CB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875" y="0"/>
            <a:ext cx="761626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C</a:t>
            </a:r>
            <a:r>
              <a:rPr lang="en"/>
              <a:t>reating an LLM for humanitarian use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Chatbot-like website where users provide questions/prompts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Model responds with relevant links, media, info (multimodal)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Journey Map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750" y="1270850"/>
            <a:ext cx="7513351" cy="3990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/ Cons Table</a:t>
            </a:r>
            <a:endParaRPr/>
          </a:p>
        </p:txBody>
      </p:sp>
      <p:graphicFrame>
        <p:nvGraphicFramePr>
          <p:cNvPr id="89" name="Google Shape;89;p17"/>
          <p:cNvGraphicFramePr/>
          <p:nvPr/>
        </p:nvGraphicFramePr>
        <p:xfrm>
          <a:off x="311700" y="151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{F82142D0-426E-46AB-9130-B5F1966D00A9}</a:tableStyleId>
              </a:tblPr>
              <a:tblGrid>
                <a:gridCol w="2790525"/>
                <a:gridCol w="2790525"/>
                <a:gridCol w="2790525"/>
              </a:tblGrid>
              <a:tr h="48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Feature</a:t>
                      </a:r>
                      <a:endParaRPr b="1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Pros</a:t>
                      </a:r>
                      <a:endParaRPr b="1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Cons</a:t>
                      </a:r>
                      <a:endParaRPr b="1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>
                    <a:solidFill>
                      <a:srgbClr val="FCE5CD"/>
                    </a:solidFill>
                  </a:tcPr>
                </a:tc>
              </a:tr>
              <a:tr h="450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Multimodal user input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Supports diverse user needs (text, voice, etc.)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Increase the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technical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complexity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</a:tr>
              <a:tr h="434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Sentiment analysi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Improves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empathy and urgent cases 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May misinterpret emotions or nuance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</a:tr>
              <a:tr h="434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Security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Protects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sensitive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health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 data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High Cost &amp;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complexity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 for protection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</a:tr>
              <a:tr h="819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Accessibility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Helps assist users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with disabilities (example: voice support) 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Requires more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development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 for 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compatibility</a:t>
                      </a:r>
                      <a:r>
                        <a:rPr lang="en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 </a:t>
                      </a:r>
                      <a:endParaRPr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 Complexity Analysis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468825"/>
            <a:ext cx="8520600" cy="33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High complexity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Tone </a:t>
            </a:r>
            <a:r>
              <a:rPr lang="en"/>
              <a:t>adjustment</a:t>
            </a:r>
            <a:r>
              <a:rPr lang="en"/>
              <a:t> based on sentiment analysis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Implementation of retrieval </a:t>
            </a:r>
            <a:r>
              <a:rPr lang="en"/>
              <a:t>augmented</a:t>
            </a:r>
            <a:r>
              <a:rPr lang="en"/>
              <a:t> generation and </a:t>
            </a:r>
            <a:r>
              <a:rPr lang="en"/>
              <a:t>fine tuning</a:t>
            </a:r>
            <a:r>
              <a:rPr lang="en"/>
              <a:t> of LLM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Collection and creation of high quality datasets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Medium complexity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Making the user interface appealing and accessible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Chat session data security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Low complexity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Constructing the user interface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Solution - Human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User needs</a:t>
            </a:r>
            <a:r>
              <a:rPr lang="en"/>
              <a:t>: </a:t>
            </a:r>
            <a:r>
              <a:rPr lang="en"/>
              <a:t>accessible</a:t>
            </a:r>
            <a:r>
              <a:rPr lang="en"/>
              <a:t>, secure, empathetic, trustworthy information about medical or mental health topics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Our product will address and satisfy all of these needs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u="sng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/>
              <a:t>Improvements</a:t>
            </a:r>
            <a:r>
              <a:rPr lang="en"/>
              <a:t>: making the product also available as a mobile application and including sentiment analysis to change the tone of the response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Solution - Technical</a:t>
            </a:r>
            <a:endParaRPr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311700" y="1475325"/>
            <a:ext cx="8520600" cy="358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Improvements upon existing solutions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Multimodal input from user - text and images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Accessibility - user does not have to create an account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Security - model will not store chat sessions with users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Drawbacks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Possible misinterpretation of model’s response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Mitigation - focus more on pointing the user to credible resources than having drawn out answers to queries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Accuracy of sentiment analysis and p</a:t>
            </a:r>
            <a:r>
              <a:rPr lang="en"/>
              <a:t>ossible bias in model responses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Mitigation - training the model on personalized data that is of high quality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Solution - Economic</a:t>
            </a:r>
            <a:endParaRPr/>
          </a:p>
        </p:txBody>
      </p:sp>
      <p:sp>
        <p:nvSpPr>
          <p:cNvPr id="113" name="Google Shape;113;p21"/>
          <p:cNvSpPr txBox="1"/>
          <p:nvPr/>
        </p:nvSpPr>
        <p:spPr>
          <a:xfrm>
            <a:off x="473075" y="1543200"/>
            <a:ext cx="7070100" cy="27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311700" y="1468825"/>
            <a:ext cx="8520600" cy="34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Internal Complexity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Being able to accept multimodal input from the user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Justification</a:t>
            </a:r>
            <a:r>
              <a:rPr lang="en"/>
              <a:t>: added complexity to having the model decode and use a possible image from the user </a:t>
            </a:r>
            <a:r>
              <a:rPr lang="en"/>
              <a:t>along with</a:t>
            </a:r>
            <a:r>
              <a:rPr lang="en"/>
              <a:t> text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Tailor response tone with sentiment analysis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Justification</a:t>
            </a:r>
            <a:r>
              <a:rPr lang="en"/>
              <a:t>: will require more training data and has not been done before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External Complexity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Friendly user interface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Justification</a:t>
            </a:r>
            <a:r>
              <a:rPr lang="en"/>
              <a:t>: must analyze topics such as accessibility, contrast, and navigability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These complexities showcase our in-depth understanding of LLMs, engineering ethics, and user-centered design.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